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rcRect l="2330"/>
          <a:stretch>
            <a:fillRect/>
          </a:stretch>
        </p:blipFill>
        <p:spPr>
          <a:xfrm>
            <a:off x="0" y="5693558"/>
            <a:ext cx="6215063" cy="4181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2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0</ep:Words>
  <ep:PresentationFormat>On-screen Show (16:9)</ep:PresentationFormat>
  <ep:Paragraphs>0</ep:Paragraphs>
  <ep:Slides>9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2023-08-10T00:08:06.000</dcterms:created>
  <dc:creator>mangoboard.net_29091982</dc:creator>
  <cp:lastModifiedBy>qrstu</cp:lastModifiedBy>
  <dcterms:modified xsi:type="dcterms:W3CDTF">2023-08-10T00:14:07.169</dcterms:modified>
  <cp:revision>5</cp:revision>
  <dc:subject>Presentation</dc:subject>
  <dc:title>창업300 모의투자 인사이트 따다봇 사업 아이템 소개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